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-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Cambios Morfológicos - Villarrica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C5A7FC5-842A-6470-95D5-754306E8A794}"/>
              </a:ext>
            </a:extLst>
          </p:cNvPr>
          <p:cNvSpPr txBox="1">
            <a:spLocks/>
          </p:cNvSpPr>
          <p:nvPr/>
        </p:nvSpPr>
        <p:spPr>
          <a:xfrm>
            <a:off x="831850" y="6368407"/>
            <a:ext cx="10588211" cy="799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100" b="1" dirty="0"/>
              <a:t>No se registran cambios morfológicos ni anomalías térmicas desde imágenes </a:t>
            </a:r>
            <a:r>
              <a:rPr lang="es-MX" sz="1100" b="1" dirty="0" err="1"/>
              <a:t>Sentinel</a:t>
            </a:r>
            <a:r>
              <a:rPr lang="es-MX" sz="1100" b="1" dirty="0"/>
              <a:t> 2 L2A.</a:t>
            </a:r>
          </a:p>
          <a:p>
            <a:pPr algn="ctr"/>
            <a:r>
              <a:rPr lang="es-MX" sz="1100" b="1" dirty="0"/>
              <a:t>No se registran datos asociados a actividad superficial en volcán </a:t>
            </a:r>
            <a:r>
              <a:rPr lang="es-MX" sz="1100" b="1" dirty="0" err="1"/>
              <a:t>Tupungatito</a:t>
            </a:r>
            <a:r>
              <a:rPr lang="es-MX" sz="1100" b="1" dirty="0"/>
              <a:t> durante el mes de diciembre 2025</a:t>
            </a:r>
            <a:endParaRPr lang="es-CL" sz="1100" b="1" dirty="0"/>
          </a:p>
          <a:p>
            <a:pPr algn="ctr"/>
            <a:r>
              <a:rPr lang="es-MX" sz="1100" b="1" dirty="0"/>
              <a:t> </a:t>
            </a:r>
            <a:endParaRPr lang="es-CL" sz="1100" b="1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DA7056B3-F6C3-C7E3-71F0-C04735E2F3B1}"/>
              </a:ext>
            </a:extLst>
          </p:cNvPr>
          <p:cNvSpPr txBox="1">
            <a:spLocks/>
          </p:cNvSpPr>
          <p:nvPr/>
        </p:nvSpPr>
        <p:spPr>
          <a:xfrm>
            <a:off x="4713106" y="849139"/>
            <a:ext cx="8484704" cy="58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Imágenes Sentinel 2 L2A color verdadero</a:t>
            </a:r>
          </a:p>
          <a:p>
            <a:r>
              <a:t>Time Lapse 02 enero – 29 enero 2026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9A55C2B0-1756-2A2F-9B77-2AAEE72367FE}"/>
              </a:ext>
            </a:extLst>
          </p:cNvPr>
          <p:cNvSpPr txBox="1">
            <a:spLocks/>
          </p:cNvSpPr>
          <p:nvPr/>
        </p:nvSpPr>
        <p:spPr>
          <a:xfrm>
            <a:off x="-1296735" y="857494"/>
            <a:ext cx="8484704" cy="58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Imágenes Sentinel 2 L2A falso color térmico</a:t>
            </a:r>
          </a:p>
          <a:p>
            <a:r>
              <a:t>Time Lapse 02 enero – 29 enero 2026</a:t>
            </a:r>
          </a:p>
        </p:txBody>
      </p:sp>
      <p:pic>
        <p:nvPicPr>
          <p:cNvPr id="17" name="Picture 16" descr="Villarrica_ThermalFalseColor_2026-0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  <p:pic>
        <p:nvPicPr>
          <p:cNvPr id="18" name="Picture 17" descr="Villarrica_RGB_2026-01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62</Words>
  <Application>Microsoft Office PowerPoint</Application>
  <PresentationFormat>Panorámica</PresentationFormat>
  <Paragraphs>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1</cp:revision>
  <dcterms:created xsi:type="dcterms:W3CDTF">2026-02-01T05:23:51Z</dcterms:created>
  <dcterms:modified xsi:type="dcterms:W3CDTF">2026-02-01T05:36:12Z</dcterms:modified>
</cp:coreProperties>
</file>